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erriweather" panose="00000500000000000000" pitchFamily="2" charset="0"/>
      <p:regular r:id="rId12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943180-36F8-4512-A1A9-97AB77E3A461}" v="6" dt="2025-04-28T18:35:30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83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5595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 Guardian: Intelligent Home Security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63997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 Guardian is an advanced, Python-based home security solution.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072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offers intelligent protection with real-time monitoring and threat assessment.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77453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system integrates cutting-edge technology to safeguard your home and family.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3798" y="6932541"/>
            <a:ext cx="296953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Nader Mohamed , Mohamed Shoaib and Ammar </a:t>
            </a:r>
            <a:r>
              <a:rPr lang="en-US" sz="1400" b="1" dirty="0" err="1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Gammal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56529"/>
            <a:ext cx="1128129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Home Security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447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Evolving Threats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777139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security systems often lack proactive threat detection.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8881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 Guardian addresses these challenges effectively.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1447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Complex Needs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777139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Homeowners need comprehensive security that adapts to their lifestyle.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78881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system provides customizable solutions for unique requirements.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07814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solve these modern issues using cutting edge technology</a:t>
            </a:r>
            <a:endParaRPr lang="en-US" sz="1900" dirty="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EB80FA78-186C-C27F-B402-B9479CC8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592" y="607695"/>
            <a:ext cx="7597616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 Overview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2319695"/>
            <a:ext cx="1104543" cy="13255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486" y="2540556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486" y="3018115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 motion and entry points.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2" y="3645218"/>
            <a:ext cx="1104543" cy="13255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486" y="3866078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Agent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486" y="4343638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Analyzes sensor data and triggers alerts.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592" y="4970740"/>
            <a:ext cx="1104543" cy="13255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486" y="5191601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Event Logger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486" y="5669161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Maintains a detailed record of all security events.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592" y="6296263"/>
            <a:ext cx="1104543" cy="13255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486" y="6517124"/>
            <a:ext cx="27615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486" y="6994684"/>
            <a:ext cx="616172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real-time monitoring and control.</a:t>
            </a:r>
            <a:endParaRPr lang="en-US" sz="1700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53BF4EAA-0FFE-A0F6-A988-5FF4E70E1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1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519" y="3144679"/>
            <a:ext cx="6381869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and Benefits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9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038" y="4098131"/>
            <a:ext cx="25771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Motion Detection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038" y="4543901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 of unauthorized movement.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19" y="5528310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038" y="5492234"/>
            <a:ext cx="25771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 Assessment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038" y="5938004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analysis of potential threats.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9" y="6922413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038" y="6886337"/>
            <a:ext cx="257710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Event Logging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038" y="7332107"/>
            <a:ext cx="124658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record of security events.</a:t>
            </a:r>
            <a:endParaRPr lang="en-US" sz="1600" dirty="0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74440312-56E9-9E38-98E9-A2D2F516F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982" y="632460"/>
            <a:ext cx="7534037" cy="143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Implementation Details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4982" y="2673668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52337" y="2673668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Multi-Threading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552337" y="3170992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smooth concurrent operations.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4982" y="4027646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52337" y="4027646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Observer Pattern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552337" y="4524970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event handling and notifications.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4982" y="5381625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52337" y="5381625"/>
            <a:ext cx="289083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Integration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52337" y="5878949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data storage and retrieval.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4982" y="6735604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52337" y="6735604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 UI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52337" y="7232928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User-friendly interface for easy control.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1785818"/>
            <a:ext cx="7794188" cy="60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Live Demo: Interface Screenshots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2912388"/>
            <a:ext cx="4312325" cy="234148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978" y="2912388"/>
            <a:ext cx="4312325" cy="23414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394" y="2912388"/>
            <a:ext cx="4312325" cy="23414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2943" y="5599986"/>
            <a:ext cx="1326451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user interface displays real-time data.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682943" y="6131600"/>
            <a:ext cx="1326451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Quickly view event logs and set notifications.</a:t>
            </a:r>
            <a:endParaRPr lang="en-US" sz="1500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351AD469-242E-BDE7-B8C4-FD8F7AC86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924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Highlights: Thread Safety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5855" y="3367207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Thread-Safe Operations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428625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Implemented locks to prevent data corruption.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57524" y="3367207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Implementation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4286250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Clean, efficient sensor data processing.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4746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25855" y="5846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Integrity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0321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Ensured data consistency and reliability.</a:t>
            </a:r>
            <a:endParaRPr lang="en-US" sz="1900" dirty="0"/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477660B1-C44F-FABB-3F84-7AE08A66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54023"/>
            <a:ext cx="1061644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 &amp; Conclusion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018943"/>
            <a:ext cx="2128957" cy="1421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268914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675" y="2265759"/>
            <a:ext cx="3471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 Pattern recognition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2799278"/>
            <a:ext cx="39876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anaytics of security threats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456503"/>
            <a:ext cx="8489394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502581"/>
            <a:ext cx="4257913" cy="1421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996571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3749397"/>
            <a:ext cx="270795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Integration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282916"/>
            <a:ext cx="270795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device support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4940141"/>
            <a:ext cx="7424857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4986218"/>
            <a:ext cx="6386870" cy="14219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48020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2330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Monitoring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5766554"/>
            <a:ext cx="357306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control from anywhere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3798" y="668583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Home Guardian provides advanced, intelligent home security and will only improve over time with expanded IoT integration.</a:t>
            </a:r>
            <a:endParaRPr lang="en-US" sz="1900" dirty="0"/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E3F69FD9-F7A0-B84A-B635-F1637D423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957751"/>
            <a:ext cx="12902803" cy="23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200"/>
              </a:lnSpc>
              <a:buNone/>
            </a:pPr>
            <a:r>
              <a:rPr lang="en-US" sz="1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14550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1860560-6C06-E403-44CF-5D1C9B2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01" y="7583253"/>
            <a:ext cx="3038899" cy="543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312</Words>
  <Application>Microsoft Office PowerPoint</Application>
  <PresentationFormat>مخصص</PresentationFormat>
  <Paragraphs>69</Paragraphs>
  <Slides>9</Slides>
  <Notes>9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3" baseType="lpstr">
      <vt:lpstr>Merriweather Bold</vt:lpstr>
      <vt:lpstr>Arial</vt:lpstr>
      <vt:lpstr>Merriweather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Nader Mohamed</cp:lastModifiedBy>
  <cp:revision>4</cp:revision>
  <dcterms:created xsi:type="dcterms:W3CDTF">2025-04-28T18:33:02Z</dcterms:created>
  <dcterms:modified xsi:type="dcterms:W3CDTF">2025-05-03T00:50:50Z</dcterms:modified>
</cp:coreProperties>
</file>